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Semi-Bold" charset="1" panose="00000700000000000000"/>
      <p:regular r:id="rId10"/>
    </p:embeddedFont>
    <p:embeddedFont>
      <p:font typeface="Montserrat Semi-Bold Bold" charset="1" panose="00000800000000000000"/>
      <p:regular r:id="rId11"/>
    </p:embeddedFont>
    <p:embeddedFont>
      <p:font typeface="Montserrat Semi-Bold Italics" charset="1" panose="00000700000000000000"/>
      <p:regular r:id="rId12"/>
    </p:embeddedFont>
    <p:embeddedFont>
      <p:font typeface="Montserrat Semi-Bold Bold Italics" charset="1" panose="00000800000000000000"/>
      <p:regular r:id="rId13"/>
    </p:embeddedFont>
    <p:embeddedFont>
      <p:font typeface="PSU Stidti" charset="1" panose="02000000000000000000"/>
      <p:regular r:id="rId14"/>
    </p:embeddedFon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  <p:embeddedFont>
      <p:font typeface="Canva Sans Italics" charset="1" panose="020B0503030501040103"/>
      <p:regular r:id="rId17"/>
    </p:embeddedFont>
    <p:embeddedFont>
      <p:font typeface="Canva Sans Bold Italics" charset="1" panose="020B08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5733820" y="5758644"/>
            <a:ext cx="11467639" cy="8402652"/>
          </a:xfrm>
          <a:custGeom>
            <a:avLst/>
            <a:gdLst/>
            <a:ahLst/>
            <a:cxnLst/>
            <a:rect r="r" b="b" t="t" l="l"/>
            <a:pathLst>
              <a:path h="8402652" w="11467639">
                <a:moveTo>
                  <a:pt x="0" y="0"/>
                </a:moveTo>
                <a:lnTo>
                  <a:pt x="11467640" y="0"/>
                </a:lnTo>
                <a:lnTo>
                  <a:pt x="11467640" y="8402652"/>
                </a:lnTo>
                <a:lnTo>
                  <a:pt x="0" y="8402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30116" y="-10586550"/>
            <a:ext cx="16490824" cy="12083277"/>
          </a:xfrm>
          <a:custGeom>
            <a:avLst/>
            <a:gdLst/>
            <a:ahLst/>
            <a:cxnLst/>
            <a:rect r="r" b="b" t="t" l="l"/>
            <a:pathLst>
              <a:path h="12083277" w="16490824">
                <a:moveTo>
                  <a:pt x="0" y="0"/>
                </a:moveTo>
                <a:lnTo>
                  <a:pt x="16490825" y="0"/>
                </a:lnTo>
                <a:lnTo>
                  <a:pt x="16490825" y="12083276"/>
                </a:lnTo>
                <a:lnTo>
                  <a:pt x="0" y="12083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4816" y="540992"/>
            <a:ext cx="3528349" cy="817877"/>
          </a:xfrm>
          <a:custGeom>
            <a:avLst/>
            <a:gdLst/>
            <a:ahLst/>
            <a:cxnLst/>
            <a:rect r="r" b="b" t="t" l="l"/>
            <a:pathLst>
              <a:path h="817877" w="3528349">
                <a:moveTo>
                  <a:pt x="0" y="0"/>
                </a:moveTo>
                <a:lnTo>
                  <a:pt x="3528349" y="0"/>
                </a:lnTo>
                <a:lnTo>
                  <a:pt x="3528349" y="817877"/>
                </a:lnTo>
                <a:lnTo>
                  <a:pt x="0" y="817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9263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7131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444" t="0" r="4444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776186" y="7763762"/>
            <a:ext cx="4511814" cy="2989076"/>
          </a:xfrm>
          <a:custGeom>
            <a:avLst/>
            <a:gdLst/>
            <a:ahLst/>
            <a:cxnLst/>
            <a:rect r="r" b="b" t="t" l="l"/>
            <a:pathLst>
              <a:path h="2989076" w="4511814">
                <a:moveTo>
                  <a:pt x="0" y="0"/>
                </a:moveTo>
                <a:lnTo>
                  <a:pt x="4511814" y="0"/>
                </a:lnTo>
                <a:lnTo>
                  <a:pt x="4511814" y="2989076"/>
                </a:lnTo>
                <a:lnTo>
                  <a:pt x="0" y="2989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3398675">
            <a:off x="15636294" y="-560442"/>
            <a:ext cx="2317423" cy="4031892"/>
          </a:xfrm>
          <a:custGeom>
            <a:avLst/>
            <a:gdLst/>
            <a:ahLst/>
            <a:cxnLst/>
            <a:rect r="r" b="b" t="t" l="l"/>
            <a:pathLst>
              <a:path h="4031892" w="2317423">
                <a:moveTo>
                  <a:pt x="2317423" y="4031892"/>
                </a:moveTo>
                <a:lnTo>
                  <a:pt x="0" y="4031892"/>
                </a:lnTo>
                <a:lnTo>
                  <a:pt x="0" y="0"/>
                </a:lnTo>
                <a:lnTo>
                  <a:pt x="2317423" y="0"/>
                </a:lnTo>
                <a:lnTo>
                  <a:pt x="2317423" y="4031892"/>
                </a:lnTo>
                <a:close/>
              </a:path>
            </a:pathLst>
          </a:custGeom>
          <a:blipFill>
            <a:blip r:embed="rId5">
              <a:alphaModFix amt="1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6568061">
            <a:off x="-403829" y="7011026"/>
            <a:ext cx="2865058" cy="3586928"/>
          </a:xfrm>
          <a:custGeom>
            <a:avLst/>
            <a:gdLst/>
            <a:ahLst/>
            <a:cxnLst/>
            <a:rect r="r" b="b" t="t" l="l"/>
            <a:pathLst>
              <a:path h="3586928" w="2865058">
                <a:moveTo>
                  <a:pt x="2865058" y="0"/>
                </a:moveTo>
                <a:lnTo>
                  <a:pt x="0" y="0"/>
                </a:lnTo>
                <a:lnTo>
                  <a:pt x="0" y="3586928"/>
                </a:lnTo>
                <a:lnTo>
                  <a:pt x="2865058" y="3586928"/>
                </a:lnTo>
                <a:lnTo>
                  <a:pt x="2865058" y="0"/>
                </a:lnTo>
                <a:close/>
              </a:path>
            </a:pathLst>
          </a:custGeom>
          <a:blipFill>
            <a:blip r:embed="rId7">
              <a:alphaModFix amt="1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7131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3858" y="599920"/>
            <a:ext cx="3812143" cy="864886"/>
            <a:chOff x="0" y="0"/>
            <a:chExt cx="5082857" cy="115318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3506"/>
              <a:ext cx="5082857" cy="77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9">
                  <a:solidFill>
                    <a:srgbClr val="575D28"/>
                  </a:solidFill>
                  <a:latin typeface="PSU Stidti"/>
                </a:rPr>
                <a:t>45    PSU Pharmacy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36765" y="-76200"/>
              <a:ext cx="395979" cy="500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2"/>
                </a:lnSpc>
              </a:pPr>
              <a:r>
                <a:rPr lang="en-US" sz="2094">
                  <a:solidFill>
                    <a:srgbClr val="575D28"/>
                  </a:solidFill>
                  <a:latin typeface="PSU Stidti"/>
                </a:rPr>
                <a:t>th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5400" y="761653"/>
              <a:ext cx="4875873" cy="391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1"/>
                </a:lnSpc>
                <a:spcBef>
                  <a:spcPct val="0"/>
                </a:spcBef>
              </a:pPr>
              <a:r>
                <a:rPr lang="en-US" sz="1687">
                  <a:solidFill>
                    <a:srgbClr val="575D28"/>
                  </a:solidFill>
                  <a:latin typeface="PSU Stidti"/>
                </a:rPr>
                <a:t>PHARMA KNOWLEDGE FOR MANKIND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5733820" y="5758644"/>
            <a:ext cx="11467639" cy="8402652"/>
          </a:xfrm>
          <a:custGeom>
            <a:avLst/>
            <a:gdLst/>
            <a:ahLst/>
            <a:cxnLst/>
            <a:rect r="r" b="b" t="t" l="l"/>
            <a:pathLst>
              <a:path h="8402652" w="11467639">
                <a:moveTo>
                  <a:pt x="0" y="0"/>
                </a:moveTo>
                <a:lnTo>
                  <a:pt x="11467640" y="0"/>
                </a:lnTo>
                <a:lnTo>
                  <a:pt x="11467640" y="8402652"/>
                </a:lnTo>
                <a:lnTo>
                  <a:pt x="0" y="8402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30116" y="-10586550"/>
            <a:ext cx="16490824" cy="12083277"/>
          </a:xfrm>
          <a:custGeom>
            <a:avLst/>
            <a:gdLst/>
            <a:ahLst/>
            <a:cxnLst/>
            <a:rect r="r" b="b" t="t" l="l"/>
            <a:pathLst>
              <a:path h="12083277" w="16490824">
                <a:moveTo>
                  <a:pt x="0" y="0"/>
                </a:moveTo>
                <a:lnTo>
                  <a:pt x="16490825" y="0"/>
                </a:lnTo>
                <a:lnTo>
                  <a:pt x="16490825" y="12083276"/>
                </a:lnTo>
                <a:lnTo>
                  <a:pt x="0" y="12083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713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63858" y="599920"/>
            <a:ext cx="3812143" cy="864886"/>
            <a:chOff x="0" y="0"/>
            <a:chExt cx="5082857" cy="115318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506"/>
              <a:ext cx="5082857" cy="77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9">
                  <a:solidFill>
                    <a:srgbClr val="575D28"/>
                  </a:solidFill>
                  <a:latin typeface="PSU Stidti"/>
                </a:rPr>
                <a:t>45    PSU Pharmacy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6765" y="-76200"/>
              <a:ext cx="395979" cy="500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2"/>
                </a:lnSpc>
              </a:pPr>
              <a:r>
                <a:rPr lang="en-US" sz="2094">
                  <a:solidFill>
                    <a:srgbClr val="575D28"/>
                  </a:solidFill>
                  <a:latin typeface="PSU Stidti"/>
                </a:rPr>
                <a:t>th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5400" y="761653"/>
              <a:ext cx="4875873" cy="391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1"/>
                </a:lnSpc>
                <a:spcBef>
                  <a:spcPct val="0"/>
                </a:spcBef>
              </a:pPr>
              <a:r>
                <a:rPr lang="en-US" sz="1687">
                  <a:solidFill>
                    <a:srgbClr val="575D28"/>
                  </a:solidFill>
                  <a:latin typeface="PSU Stidti"/>
                </a:rPr>
                <a:t>PHARMA KNOWLEDGE FOR MANKIND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10800000">
            <a:off x="-1646428" y="7410979"/>
            <a:ext cx="1655953" cy="1448959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2018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646428" y="8850413"/>
            <a:ext cx="1655953" cy="1448959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C18B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837501" y="7410979"/>
            <a:ext cx="1655953" cy="1448959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9525" y="8850413"/>
            <a:ext cx="1655953" cy="1448959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-837501" y="8850413"/>
            <a:ext cx="1655953" cy="1448959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734105" y="1022620"/>
            <a:ext cx="1655953" cy="1448959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562082" y="-416813"/>
            <a:ext cx="1655953" cy="1448959"/>
            <a:chOff x="0" y="0"/>
            <a:chExt cx="812800" cy="7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208509" y="-416813"/>
            <a:ext cx="1655953" cy="1448959"/>
            <a:chOff x="0" y="0"/>
            <a:chExt cx="812800" cy="711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-10800000">
            <a:off x="15562082" y="1025255"/>
            <a:ext cx="1655953" cy="1448959"/>
            <a:chOff x="0" y="0"/>
            <a:chExt cx="812800" cy="7112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-10800000">
            <a:off x="16390058" y="-416813"/>
            <a:ext cx="1655953" cy="1448959"/>
            <a:chOff x="0" y="0"/>
            <a:chExt cx="812800" cy="711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724816" y="540992"/>
            <a:ext cx="3528349" cy="817877"/>
          </a:xfrm>
          <a:custGeom>
            <a:avLst/>
            <a:gdLst/>
            <a:ahLst/>
            <a:cxnLst/>
            <a:rect r="r" b="b" t="t" l="l"/>
            <a:pathLst>
              <a:path h="817877" w="3528349">
                <a:moveTo>
                  <a:pt x="0" y="0"/>
                </a:moveTo>
                <a:lnTo>
                  <a:pt x="3528349" y="0"/>
                </a:lnTo>
                <a:lnTo>
                  <a:pt x="3528349" y="817877"/>
                </a:lnTo>
                <a:lnTo>
                  <a:pt x="0" y="817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79263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7131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-10800000">
            <a:off x="-1646428" y="7410979"/>
            <a:ext cx="1655953" cy="1448959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2018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646428" y="8850413"/>
            <a:ext cx="1655953" cy="1448959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C18B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837501" y="7410979"/>
            <a:ext cx="1655953" cy="1448959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9525" y="8850413"/>
            <a:ext cx="1655953" cy="1448959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-837501" y="8850413"/>
            <a:ext cx="1655953" cy="1448959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734105" y="1022620"/>
            <a:ext cx="1655953" cy="1448959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562082" y="-416813"/>
            <a:ext cx="1655953" cy="1448959"/>
            <a:chOff x="0" y="0"/>
            <a:chExt cx="812800" cy="7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208509" y="-416813"/>
            <a:ext cx="1655953" cy="1448959"/>
            <a:chOff x="0" y="0"/>
            <a:chExt cx="812800" cy="711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-10800000">
            <a:off x="15562082" y="1025255"/>
            <a:ext cx="1655953" cy="1448959"/>
            <a:chOff x="0" y="0"/>
            <a:chExt cx="812800" cy="7112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-10800000">
            <a:off x="16390058" y="-416813"/>
            <a:ext cx="1655953" cy="1448959"/>
            <a:chOff x="0" y="0"/>
            <a:chExt cx="812800" cy="711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5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7131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1563858" y="599920"/>
            <a:ext cx="3812143" cy="864886"/>
            <a:chOff x="0" y="0"/>
            <a:chExt cx="5082857" cy="1153182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3506"/>
              <a:ext cx="5082857" cy="77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9">
                  <a:solidFill>
                    <a:srgbClr val="575D28"/>
                  </a:solidFill>
                  <a:latin typeface="PSU Stidti"/>
                </a:rPr>
                <a:t>45    PSU Pharmacy 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636765" y="-76200"/>
              <a:ext cx="395979" cy="500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2"/>
                </a:lnSpc>
              </a:pPr>
              <a:r>
                <a:rPr lang="en-US" sz="2094">
                  <a:solidFill>
                    <a:srgbClr val="575D28"/>
                  </a:solidFill>
                  <a:latin typeface="PSU Stidti"/>
                </a:rPr>
                <a:t>th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25400" y="761653"/>
              <a:ext cx="4875873" cy="391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1"/>
                </a:lnSpc>
                <a:spcBef>
                  <a:spcPct val="0"/>
                </a:spcBef>
              </a:pPr>
              <a:r>
                <a:rPr lang="en-US" sz="1687">
                  <a:solidFill>
                    <a:srgbClr val="575D28"/>
                  </a:solidFill>
                  <a:latin typeface="PSU Stidti"/>
                </a:rPr>
                <a:t>PHARMA KNOWLEDGE FOR MANKIND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2338256">
            <a:off x="16112827" y="4475591"/>
            <a:ext cx="12195950" cy="2047166"/>
            <a:chOff x="0" y="0"/>
            <a:chExt cx="3631680" cy="609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1680" cy="609600"/>
            </a:xfrm>
            <a:custGeom>
              <a:avLst/>
              <a:gdLst/>
              <a:ahLst/>
              <a:cxnLst/>
              <a:rect r="r" b="b" t="t" l="l"/>
              <a:pathLst>
                <a:path h="609600" w="3631680">
                  <a:moveTo>
                    <a:pt x="203200" y="0"/>
                  </a:moveTo>
                  <a:lnTo>
                    <a:pt x="3631680" y="0"/>
                  </a:lnTo>
                  <a:lnTo>
                    <a:pt x="342848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324626" y="8647087"/>
            <a:ext cx="9592613" cy="678210"/>
            <a:chOff x="0" y="0"/>
            <a:chExt cx="11814132" cy="8352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14132" cy="835274"/>
            </a:xfrm>
            <a:custGeom>
              <a:avLst/>
              <a:gdLst/>
              <a:ahLst/>
              <a:cxnLst/>
              <a:rect r="r" b="b" t="t" l="l"/>
              <a:pathLst>
                <a:path h="835274" w="11814132">
                  <a:moveTo>
                    <a:pt x="203200" y="0"/>
                  </a:moveTo>
                  <a:lnTo>
                    <a:pt x="11814132" y="0"/>
                  </a:lnTo>
                  <a:lnTo>
                    <a:pt x="11610932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623805" y="2089942"/>
            <a:ext cx="7659478" cy="678210"/>
            <a:chOff x="0" y="0"/>
            <a:chExt cx="9433309" cy="8352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33309" cy="835274"/>
            </a:xfrm>
            <a:custGeom>
              <a:avLst/>
              <a:gdLst/>
              <a:ahLst/>
              <a:cxnLst/>
              <a:rect r="r" b="b" t="t" l="l"/>
              <a:pathLst>
                <a:path h="835274" w="9433309">
                  <a:moveTo>
                    <a:pt x="203200" y="0"/>
                  </a:moveTo>
                  <a:lnTo>
                    <a:pt x="9433309" y="0"/>
                  </a:lnTo>
                  <a:lnTo>
                    <a:pt x="9230109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816556" y="449084"/>
            <a:ext cx="9614228" cy="1979963"/>
            <a:chOff x="0" y="0"/>
            <a:chExt cx="4536642" cy="9342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36642" cy="934280"/>
            </a:xfrm>
            <a:custGeom>
              <a:avLst/>
              <a:gdLst/>
              <a:ahLst/>
              <a:cxnLst/>
              <a:rect r="r" b="b" t="t" l="l"/>
              <a:pathLst>
                <a:path h="934280" w="4536642">
                  <a:moveTo>
                    <a:pt x="203200" y="0"/>
                  </a:moveTo>
                  <a:lnTo>
                    <a:pt x="4536642" y="0"/>
                  </a:lnTo>
                  <a:lnTo>
                    <a:pt x="4333442" y="934280"/>
                  </a:lnTo>
                  <a:lnTo>
                    <a:pt x="0" y="9342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944758" y="6983852"/>
            <a:ext cx="9592613" cy="1960086"/>
            <a:chOff x="0" y="0"/>
            <a:chExt cx="4087812" cy="8352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87812" cy="835274"/>
            </a:xfrm>
            <a:custGeom>
              <a:avLst/>
              <a:gdLst/>
              <a:ahLst/>
              <a:cxnLst/>
              <a:rect r="r" b="b" t="t" l="l"/>
              <a:pathLst>
                <a:path h="835274" w="4087812">
                  <a:moveTo>
                    <a:pt x="203200" y="0"/>
                  </a:moveTo>
                  <a:lnTo>
                    <a:pt x="4087812" y="0"/>
                  </a:lnTo>
                  <a:lnTo>
                    <a:pt x="3884612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292094" y="10001250"/>
            <a:ext cx="10919617" cy="843951"/>
            <a:chOff x="0" y="0"/>
            <a:chExt cx="7887426" cy="609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887426" cy="609600"/>
            </a:xfrm>
            <a:custGeom>
              <a:avLst/>
              <a:gdLst/>
              <a:ahLst/>
              <a:cxnLst/>
              <a:rect r="r" b="b" t="t" l="l"/>
              <a:pathLst>
                <a:path h="609600" w="7887426">
                  <a:moveTo>
                    <a:pt x="203200" y="0"/>
                  </a:moveTo>
                  <a:lnTo>
                    <a:pt x="7887426" y="0"/>
                  </a:lnTo>
                  <a:lnTo>
                    <a:pt x="768422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724816" y="540992"/>
            <a:ext cx="3528349" cy="817877"/>
          </a:xfrm>
          <a:custGeom>
            <a:avLst/>
            <a:gdLst/>
            <a:ahLst/>
            <a:cxnLst/>
            <a:rect r="r" b="b" t="t" l="l"/>
            <a:pathLst>
              <a:path h="817877" w="3528349">
                <a:moveTo>
                  <a:pt x="0" y="0"/>
                </a:moveTo>
                <a:lnTo>
                  <a:pt x="3528349" y="0"/>
                </a:lnTo>
                <a:lnTo>
                  <a:pt x="3528349" y="817877"/>
                </a:lnTo>
                <a:lnTo>
                  <a:pt x="0" y="817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79263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7131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2338256">
            <a:off x="16112827" y="4475591"/>
            <a:ext cx="12195950" cy="2047166"/>
            <a:chOff x="0" y="0"/>
            <a:chExt cx="3631680" cy="609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1680" cy="609600"/>
            </a:xfrm>
            <a:custGeom>
              <a:avLst/>
              <a:gdLst/>
              <a:ahLst/>
              <a:cxnLst/>
              <a:rect r="r" b="b" t="t" l="l"/>
              <a:pathLst>
                <a:path h="609600" w="3631680">
                  <a:moveTo>
                    <a:pt x="203200" y="0"/>
                  </a:moveTo>
                  <a:lnTo>
                    <a:pt x="3631680" y="0"/>
                  </a:lnTo>
                  <a:lnTo>
                    <a:pt x="342848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324626" y="8647087"/>
            <a:ext cx="9592613" cy="678210"/>
            <a:chOff x="0" y="0"/>
            <a:chExt cx="11814132" cy="8352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14132" cy="835274"/>
            </a:xfrm>
            <a:custGeom>
              <a:avLst/>
              <a:gdLst/>
              <a:ahLst/>
              <a:cxnLst/>
              <a:rect r="r" b="b" t="t" l="l"/>
              <a:pathLst>
                <a:path h="835274" w="11814132">
                  <a:moveTo>
                    <a:pt x="203200" y="0"/>
                  </a:moveTo>
                  <a:lnTo>
                    <a:pt x="11814132" y="0"/>
                  </a:lnTo>
                  <a:lnTo>
                    <a:pt x="11610932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623805" y="2089942"/>
            <a:ext cx="7659478" cy="678210"/>
            <a:chOff x="0" y="0"/>
            <a:chExt cx="9433309" cy="8352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33309" cy="835274"/>
            </a:xfrm>
            <a:custGeom>
              <a:avLst/>
              <a:gdLst/>
              <a:ahLst/>
              <a:cxnLst/>
              <a:rect r="r" b="b" t="t" l="l"/>
              <a:pathLst>
                <a:path h="835274" w="9433309">
                  <a:moveTo>
                    <a:pt x="203200" y="0"/>
                  </a:moveTo>
                  <a:lnTo>
                    <a:pt x="9433309" y="0"/>
                  </a:lnTo>
                  <a:lnTo>
                    <a:pt x="9230109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75B0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816556" y="449084"/>
            <a:ext cx="9614228" cy="1979963"/>
            <a:chOff x="0" y="0"/>
            <a:chExt cx="4536642" cy="9342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36642" cy="934280"/>
            </a:xfrm>
            <a:custGeom>
              <a:avLst/>
              <a:gdLst/>
              <a:ahLst/>
              <a:cxnLst/>
              <a:rect r="r" b="b" t="t" l="l"/>
              <a:pathLst>
                <a:path h="934280" w="4536642">
                  <a:moveTo>
                    <a:pt x="203200" y="0"/>
                  </a:moveTo>
                  <a:lnTo>
                    <a:pt x="4536642" y="0"/>
                  </a:lnTo>
                  <a:lnTo>
                    <a:pt x="4333442" y="934280"/>
                  </a:lnTo>
                  <a:lnTo>
                    <a:pt x="0" y="9342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944758" y="6983852"/>
            <a:ext cx="9592613" cy="1960086"/>
            <a:chOff x="0" y="0"/>
            <a:chExt cx="4087812" cy="8352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87812" cy="835274"/>
            </a:xfrm>
            <a:custGeom>
              <a:avLst/>
              <a:gdLst/>
              <a:ahLst/>
              <a:cxnLst/>
              <a:rect r="r" b="b" t="t" l="l"/>
              <a:pathLst>
                <a:path h="835274" w="4087812">
                  <a:moveTo>
                    <a:pt x="203200" y="0"/>
                  </a:moveTo>
                  <a:lnTo>
                    <a:pt x="4087812" y="0"/>
                  </a:lnTo>
                  <a:lnTo>
                    <a:pt x="3884612" y="835274"/>
                  </a:lnTo>
                  <a:lnTo>
                    <a:pt x="0" y="8352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292094" y="10001250"/>
            <a:ext cx="10919617" cy="843951"/>
            <a:chOff x="0" y="0"/>
            <a:chExt cx="7887426" cy="609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887426" cy="609600"/>
            </a:xfrm>
            <a:custGeom>
              <a:avLst/>
              <a:gdLst/>
              <a:ahLst/>
              <a:cxnLst/>
              <a:rect r="r" b="b" t="t" l="l"/>
              <a:pathLst>
                <a:path h="609600" w="7887426">
                  <a:moveTo>
                    <a:pt x="203200" y="0"/>
                  </a:moveTo>
                  <a:lnTo>
                    <a:pt x="7887426" y="0"/>
                  </a:lnTo>
                  <a:lnTo>
                    <a:pt x="768422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6B01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7131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563858" y="599920"/>
            <a:ext cx="3812143" cy="864886"/>
            <a:chOff x="0" y="0"/>
            <a:chExt cx="5082857" cy="1153182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3506"/>
              <a:ext cx="5082857" cy="77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9">
                  <a:solidFill>
                    <a:srgbClr val="575D28"/>
                  </a:solidFill>
                  <a:latin typeface="PSU Stidti"/>
                </a:rPr>
                <a:t>45    PSU Pharmacy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36765" y="-76200"/>
              <a:ext cx="395979" cy="500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2"/>
                </a:lnSpc>
              </a:pPr>
              <a:r>
                <a:rPr lang="en-US" sz="2094">
                  <a:solidFill>
                    <a:srgbClr val="575D28"/>
                  </a:solidFill>
                  <a:latin typeface="PSU Stidti"/>
                </a:rPr>
                <a:t>th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5400" y="761653"/>
              <a:ext cx="4875873" cy="391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1"/>
                </a:lnSpc>
                <a:spcBef>
                  <a:spcPct val="0"/>
                </a:spcBef>
              </a:pPr>
              <a:r>
                <a:rPr lang="en-US" sz="1687">
                  <a:solidFill>
                    <a:srgbClr val="575D28"/>
                  </a:solidFill>
                  <a:latin typeface="PSU Stidti"/>
                </a:rPr>
                <a:t>PHARMA KNOWLEDGE FOR MANKIND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true" flipV="false" rot="0">
            <a:off x="12420276" y="0"/>
            <a:ext cx="5867724" cy="2898648"/>
          </a:xfrm>
          <a:custGeom>
            <a:avLst/>
            <a:gdLst/>
            <a:ahLst/>
            <a:cxnLst/>
            <a:rect r="r" b="b" t="t" l="l"/>
            <a:pathLst>
              <a:path h="2898648" w="5867724">
                <a:moveTo>
                  <a:pt x="5867724" y="0"/>
                </a:moveTo>
                <a:lnTo>
                  <a:pt x="0" y="0"/>
                </a:lnTo>
                <a:lnTo>
                  <a:pt x="0" y="2898648"/>
                </a:lnTo>
                <a:lnTo>
                  <a:pt x="5867724" y="2898648"/>
                </a:lnTo>
                <a:lnTo>
                  <a:pt x="58677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2466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4816" y="540992"/>
            <a:ext cx="3528349" cy="817877"/>
          </a:xfrm>
          <a:custGeom>
            <a:avLst/>
            <a:gdLst/>
            <a:ahLst/>
            <a:cxnLst/>
            <a:rect r="r" b="b" t="t" l="l"/>
            <a:pathLst>
              <a:path h="817877" w="3528349">
                <a:moveTo>
                  <a:pt x="0" y="0"/>
                </a:moveTo>
                <a:lnTo>
                  <a:pt x="3528349" y="0"/>
                </a:lnTo>
                <a:lnTo>
                  <a:pt x="3528349" y="817877"/>
                </a:lnTo>
                <a:lnTo>
                  <a:pt x="0" y="817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9263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7131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7786" r="0" b="778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true" flipV="false" rot="0">
            <a:off x="12420276" y="0"/>
            <a:ext cx="5867724" cy="2898648"/>
          </a:xfrm>
          <a:custGeom>
            <a:avLst/>
            <a:gdLst/>
            <a:ahLst/>
            <a:cxnLst/>
            <a:rect r="r" b="b" t="t" l="l"/>
            <a:pathLst>
              <a:path h="2898648" w="5867724">
                <a:moveTo>
                  <a:pt x="5867724" y="0"/>
                </a:moveTo>
                <a:lnTo>
                  <a:pt x="0" y="0"/>
                </a:lnTo>
                <a:lnTo>
                  <a:pt x="0" y="2898648"/>
                </a:lnTo>
                <a:lnTo>
                  <a:pt x="5867724" y="2898648"/>
                </a:lnTo>
                <a:lnTo>
                  <a:pt x="58677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2466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713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63858" y="599920"/>
            <a:ext cx="3812143" cy="864886"/>
            <a:chOff x="0" y="0"/>
            <a:chExt cx="5082857" cy="115318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3506"/>
              <a:ext cx="5082857" cy="77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18"/>
                </a:lnSpc>
              </a:pPr>
              <a:r>
                <a:rPr lang="en-US" sz="3299">
                  <a:solidFill>
                    <a:srgbClr val="575D28"/>
                  </a:solidFill>
                  <a:latin typeface="PSU Stidti"/>
                </a:rPr>
                <a:t>45    PSU Pharmacy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36765" y="-76200"/>
              <a:ext cx="395979" cy="5004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32"/>
                </a:lnSpc>
              </a:pPr>
              <a:r>
                <a:rPr lang="en-US" sz="2094">
                  <a:solidFill>
                    <a:srgbClr val="575D28"/>
                  </a:solidFill>
                  <a:latin typeface="PSU Stidti"/>
                </a:rPr>
                <a:t>th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5400" y="761653"/>
              <a:ext cx="4875873" cy="391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1"/>
                </a:lnSpc>
                <a:spcBef>
                  <a:spcPct val="0"/>
                </a:spcBef>
              </a:pPr>
              <a:r>
                <a:rPr lang="en-US" sz="1687">
                  <a:solidFill>
                    <a:srgbClr val="575D28"/>
                  </a:solidFill>
                  <a:latin typeface="PSU Stidti"/>
                </a:rPr>
                <a:t>PHARMA KNOWLEDGE FOR MANKIND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444" t="0" r="4444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776186" y="7763762"/>
            <a:ext cx="4511814" cy="2989076"/>
          </a:xfrm>
          <a:custGeom>
            <a:avLst/>
            <a:gdLst/>
            <a:ahLst/>
            <a:cxnLst/>
            <a:rect r="r" b="b" t="t" l="l"/>
            <a:pathLst>
              <a:path h="2989076" w="4511814">
                <a:moveTo>
                  <a:pt x="0" y="0"/>
                </a:moveTo>
                <a:lnTo>
                  <a:pt x="4511814" y="0"/>
                </a:lnTo>
                <a:lnTo>
                  <a:pt x="4511814" y="2989076"/>
                </a:lnTo>
                <a:lnTo>
                  <a:pt x="0" y="2989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3398675">
            <a:off x="15636294" y="-560442"/>
            <a:ext cx="2317423" cy="4031892"/>
          </a:xfrm>
          <a:custGeom>
            <a:avLst/>
            <a:gdLst/>
            <a:ahLst/>
            <a:cxnLst/>
            <a:rect r="r" b="b" t="t" l="l"/>
            <a:pathLst>
              <a:path h="4031892" w="2317423">
                <a:moveTo>
                  <a:pt x="2317423" y="4031892"/>
                </a:moveTo>
                <a:lnTo>
                  <a:pt x="0" y="4031892"/>
                </a:lnTo>
                <a:lnTo>
                  <a:pt x="0" y="0"/>
                </a:lnTo>
                <a:lnTo>
                  <a:pt x="2317423" y="0"/>
                </a:lnTo>
                <a:lnTo>
                  <a:pt x="2317423" y="4031892"/>
                </a:lnTo>
                <a:close/>
              </a:path>
            </a:pathLst>
          </a:custGeom>
          <a:blipFill>
            <a:blip r:embed="rId5">
              <a:alphaModFix amt="1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6568061">
            <a:off x="-403829" y="7011026"/>
            <a:ext cx="2865058" cy="3586928"/>
          </a:xfrm>
          <a:custGeom>
            <a:avLst/>
            <a:gdLst/>
            <a:ahLst/>
            <a:cxnLst/>
            <a:rect r="r" b="b" t="t" l="l"/>
            <a:pathLst>
              <a:path h="3586928" w="2865058">
                <a:moveTo>
                  <a:pt x="2865058" y="0"/>
                </a:moveTo>
                <a:lnTo>
                  <a:pt x="0" y="0"/>
                </a:lnTo>
                <a:lnTo>
                  <a:pt x="0" y="3586928"/>
                </a:lnTo>
                <a:lnTo>
                  <a:pt x="2865058" y="3586928"/>
                </a:lnTo>
                <a:lnTo>
                  <a:pt x="2865058" y="0"/>
                </a:lnTo>
                <a:close/>
              </a:path>
            </a:pathLst>
          </a:custGeom>
          <a:blipFill>
            <a:blip r:embed="rId7">
              <a:alphaModFix amt="1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4816" y="540992"/>
            <a:ext cx="3528349" cy="817877"/>
          </a:xfrm>
          <a:custGeom>
            <a:avLst/>
            <a:gdLst/>
            <a:ahLst/>
            <a:cxnLst/>
            <a:rect r="r" b="b" t="t" l="l"/>
            <a:pathLst>
              <a:path h="817877" w="3528349">
                <a:moveTo>
                  <a:pt x="0" y="0"/>
                </a:moveTo>
                <a:lnTo>
                  <a:pt x="3528349" y="0"/>
                </a:lnTo>
                <a:lnTo>
                  <a:pt x="3528349" y="817877"/>
                </a:lnTo>
                <a:lnTo>
                  <a:pt x="0" y="8178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79263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218" y="183772"/>
            <a:ext cx="1305875" cy="1438371"/>
          </a:xfrm>
          <a:custGeom>
            <a:avLst/>
            <a:gdLst/>
            <a:ahLst/>
            <a:cxnLst/>
            <a:rect r="r" b="b" t="t" l="l"/>
            <a:pathLst>
              <a:path h="1438371" w="1305875">
                <a:moveTo>
                  <a:pt x="0" y="0"/>
                </a:moveTo>
                <a:lnTo>
                  <a:pt x="1305875" y="0"/>
                </a:lnTo>
                <a:lnTo>
                  <a:pt x="1305875" y="1438371"/>
                </a:lnTo>
                <a:lnTo>
                  <a:pt x="0" y="1438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1713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DAFUsp6hTD8</dc:identifier>
  <dcterms:modified xsi:type="dcterms:W3CDTF">2011-08-01T06:04:30Z</dcterms:modified>
  <cp:revision>1</cp:revision>
  <dc:title>45Rx PowerPoint Template </dc:title>
</cp:coreProperties>
</file>