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1075"/>
            <a:ext cx="7772400" cy="18946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08613"/>
            <a:ext cx="6858000" cy="9820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FA2-70BD-4EDF-9A0B-D298D3B8FCA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479996"/>
            <a:ext cx="2057400" cy="365125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4EE7C1AE-AFDC-4291-A6E7-B50FDD18C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FA2-70BD-4EDF-9A0B-D298D3B8FCA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C1AE-AFDC-4291-A6E7-B50FDD18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0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FA2-70BD-4EDF-9A0B-D298D3B8FCA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C1AE-AFDC-4291-A6E7-B50FDD18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8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94" y="107550"/>
            <a:ext cx="6428972" cy="78109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93" y="1236372"/>
            <a:ext cx="8386561" cy="49970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7354" y="6450057"/>
            <a:ext cx="205740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fld id="{4EE7C1AE-AFDC-4291-A6E7-B50FDD18C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4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FA2-70BD-4EDF-9A0B-D298D3B8FCA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C1AE-AFDC-4291-A6E7-B50FDD18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6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FA2-70BD-4EDF-9A0B-D298D3B8FCA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C1AE-AFDC-4291-A6E7-B50FDD18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7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FA2-70BD-4EDF-9A0B-D298D3B8FCA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C1AE-AFDC-4291-A6E7-B50FDD18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9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FA2-70BD-4EDF-9A0B-D298D3B8FCA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C1AE-AFDC-4291-A6E7-B50FDD18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8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FA2-70BD-4EDF-9A0B-D298D3B8FCA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C1AE-AFDC-4291-A6E7-B50FDD18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FA2-70BD-4EDF-9A0B-D298D3B8FCA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C1AE-AFDC-4291-A6E7-B50FDD18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FA2-70BD-4EDF-9A0B-D298D3B8FCA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C1AE-AFDC-4291-A6E7-B50FDD18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FDFA2-70BD-4EDF-9A0B-D298D3B8FCA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7C1AE-AFDC-4291-A6E7-B50FDD18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3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9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5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 Suknuntha</dc:creator>
  <cp:lastModifiedBy>Krit Suknuntha</cp:lastModifiedBy>
  <cp:revision>4</cp:revision>
  <dcterms:created xsi:type="dcterms:W3CDTF">2018-04-09T02:51:50Z</dcterms:created>
  <dcterms:modified xsi:type="dcterms:W3CDTF">2018-04-09T03:43:47Z</dcterms:modified>
</cp:coreProperties>
</file>