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C6D"/>
    <a:srgbClr val="2D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4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6" y="1280579"/>
            <a:ext cx="8069742" cy="162661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ACE-AB42-4B28-A65B-B14F7FF4E5A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12B8-B6AE-4E7C-9BAE-7C3748B7E44D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66A03F-126F-43BA-8FFC-A029311E72D6}"/>
              </a:ext>
            </a:extLst>
          </p:cNvPr>
          <p:cNvSpPr/>
          <p:nvPr userDrawn="1"/>
        </p:nvSpPr>
        <p:spPr>
          <a:xfrm>
            <a:off x="289434" y="431321"/>
            <a:ext cx="8565132" cy="5925030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EB82A46B-540D-4138-AFA0-D9D699936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3608"/>
            <a:ext cx="2878367" cy="375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36AB14-F5A2-4E54-B2DD-673A99B298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65" y="514769"/>
            <a:ext cx="2479170" cy="6039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67801" y="4547288"/>
            <a:ext cx="5491253" cy="6507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7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ACE-AB42-4B28-A65B-B14F7FF4E5A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12B8-B6AE-4E7C-9BAE-7C3748B7E4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272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ACE-AB42-4B28-A65B-B14F7FF4E5A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12B8-B6AE-4E7C-9BAE-7C3748B7E4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137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DB08588-74E3-461A-81C9-6B375844BB65}"/>
              </a:ext>
            </a:extLst>
          </p:cNvPr>
          <p:cNvSpPr/>
          <p:nvPr userDrawn="1"/>
        </p:nvSpPr>
        <p:spPr>
          <a:xfrm>
            <a:off x="0" y="267418"/>
            <a:ext cx="8108830" cy="6660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42586A-78EE-440C-A5D5-EDAEA2AF6875}"/>
              </a:ext>
            </a:extLst>
          </p:cNvPr>
          <p:cNvSpPr/>
          <p:nvPr userDrawn="1"/>
        </p:nvSpPr>
        <p:spPr>
          <a:xfrm>
            <a:off x="334645" y="6435753"/>
            <a:ext cx="5210355" cy="422694"/>
          </a:xfrm>
          <a:custGeom>
            <a:avLst/>
            <a:gdLst>
              <a:gd name="connsiteX0" fmla="*/ 0 w 5210355"/>
              <a:gd name="connsiteY0" fmla="*/ 0 h 422694"/>
              <a:gd name="connsiteX1" fmla="*/ 5210355 w 5210355"/>
              <a:gd name="connsiteY1" fmla="*/ 0 h 422694"/>
              <a:gd name="connsiteX2" fmla="*/ 5210355 w 5210355"/>
              <a:gd name="connsiteY2" fmla="*/ 422694 h 422694"/>
              <a:gd name="connsiteX3" fmla="*/ 0 w 5210355"/>
              <a:gd name="connsiteY3" fmla="*/ 422694 h 422694"/>
              <a:gd name="connsiteX4" fmla="*/ 0 w 5210355"/>
              <a:gd name="connsiteY4" fmla="*/ 0 h 422694"/>
              <a:gd name="connsiteX0" fmla="*/ 0 w 5210355"/>
              <a:gd name="connsiteY0" fmla="*/ 0 h 422694"/>
              <a:gd name="connsiteX1" fmla="*/ 4782652 w 5210355"/>
              <a:gd name="connsiteY1" fmla="*/ 0 h 422694"/>
              <a:gd name="connsiteX2" fmla="*/ 5210355 w 5210355"/>
              <a:gd name="connsiteY2" fmla="*/ 422694 h 422694"/>
              <a:gd name="connsiteX3" fmla="*/ 0 w 5210355"/>
              <a:gd name="connsiteY3" fmla="*/ 422694 h 422694"/>
              <a:gd name="connsiteX4" fmla="*/ 0 w 5210355"/>
              <a:gd name="connsiteY4" fmla="*/ 0 h 42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0355" h="422694">
                <a:moveTo>
                  <a:pt x="0" y="0"/>
                </a:moveTo>
                <a:lnTo>
                  <a:pt x="4782652" y="0"/>
                </a:lnTo>
                <a:lnTo>
                  <a:pt x="5210355" y="422694"/>
                </a:lnTo>
                <a:lnTo>
                  <a:pt x="0" y="422694"/>
                </a:lnTo>
                <a:lnTo>
                  <a:pt x="0" y="0"/>
                </a:lnTo>
                <a:close/>
              </a:path>
            </a:pathLst>
          </a:custGeom>
          <a:solidFill>
            <a:srgbClr val="143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45" y="365127"/>
            <a:ext cx="7679295" cy="49751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645" y="1031128"/>
            <a:ext cx="8180705" cy="5145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ACE-AB42-4B28-A65B-B14F7FF4E5A0}" type="datetimeFigureOut">
              <a:rPr lang="th-TH" smtClean="0"/>
              <a:t>08/08/62</a:t>
            </a:fld>
            <a:endParaRPr lang="th-TH"/>
          </a:p>
        </p:txBody>
      </p:sp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7E8A06F8-3392-4210-9467-D735C54E7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381" y="5229105"/>
            <a:ext cx="2095619" cy="1630392"/>
          </a:xfrm>
          <a:prstGeom prst="rect">
            <a:avLst/>
          </a:prstGeom>
        </p:spPr>
      </p:pic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39AAA0B7-6B95-4EAA-B8A4-45E4320C7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59"/>
          <a:stretch/>
        </p:blipFill>
        <p:spPr>
          <a:xfrm>
            <a:off x="0" y="4874674"/>
            <a:ext cx="1216325" cy="1569705"/>
          </a:xfrm>
          <a:prstGeom prst="rect">
            <a:avLst/>
          </a:prstGeom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2DA0EA97-3CAA-4E7C-BB2A-E6ECA7A1037C}"/>
              </a:ext>
            </a:extLst>
          </p:cNvPr>
          <p:cNvSpPr/>
          <p:nvPr userDrawn="1"/>
        </p:nvSpPr>
        <p:spPr>
          <a:xfrm>
            <a:off x="0" y="6435306"/>
            <a:ext cx="5210355" cy="422694"/>
          </a:xfrm>
          <a:custGeom>
            <a:avLst/>
            <a:gdLst>
              <a:gd name="connsiteX0" fmla="*/ 0 w 5210355"/>
              <a:gd name="connsiteY0" fmla="*/ 0 h 422694"/>
              <a:gd name="connsiteX1" fmla="*/ 5210355 w 5210355"/>
              <a:gd name="connsiteY1" fmla="*/ 0 h 422694"/>
              <a:gd name="connsiteX2" fmla="*/ 5210355 w 5210355"/>
              <a:gd name="connsiteY2" fmla="*/ 422694 h 422694"/>
              <a:gd name="connsiteX3" fmla="*/ 0 w 5210355"/>
              <a:gd name="connsiteY3" fmla="*/ 422694 h 422694"/>
              <a:gd name="connsiteX4" fmla="*/ 0 w 5210355"/>
              <a:gd name="connsiteY4" fmla="*/ 0 h 422694"/>
              <a:gd name="connsiteX0" fmla="*/ 0 w 5210355"/>
              <a:gd name="connsiteY0" fmla="*/ 0 h 422694"/>
              <a:gd name="connsiteX1" fmla="*/ 4782652 w 5210355"/>
              <a:gd name="connsiteY1" fmla="*/ 0 h 422694"/>
              <a:gd name="connsiteX2" fmla="*/ 5210355 w 5210355"/>
              <a:gd name="connsiteY2" fmla="*/ 422694 h 422694"/>
              <a:gd name="connsiteX3" fmla="*/ 0 w 5210355"/>
              <a:gd name="connsiteY3" fmla="*/ 422694 h 422694"/>
              <a:gd name="connsiteX4" fmla="*/ 0 w 5210355"/>
              <a:gd name="connsiteY4" fmla="*/ 0 h 42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0355" h="422694">
                <a:moveTo>
                  <a:pt x="0" y="0"/>
                </a:moveTo>
                <a:lnTo>
                  <a:pt x="4782652" y="0"/>
                </a:lnTo>
                <a:lnTo>
                  <a:pt x="5210355" y="422694"/>
                </a:lnTo>
                <a:lnTo>
                  <a:pt x="0" y="42269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0FADDD-D45C-4D0D-BE33-9025AB6DA5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0" y="6493240"/>
            <a:ext cx="1363128" cy="3320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09721" y="6460159"/>
            <a:ext cx="660495" cy="365125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fld id="{E5B412B8-B6AE-4E7C-9BAE-7C3748B7E44D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6512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ACE-AB42-4B28-A65B-B14F7FF4E5A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12B8-B6AE-4E7C-9BAE-7C3748B7E4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478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ACE-AB42-4B28-A65B-B14F7FF4E5A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12B8-B6AE-4E7C-9BAE-7C3748B7E4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590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ACE-AB42-4B28-A65B-B14F7FF4E5A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12B8-B6AE-4E7C-9BAE-7C3748B7E4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418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ACE-AB42-4B28-A65B-B14F7FF4E5A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12B8-B6AE-4E7C-9BAE-7C3748B7E4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049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ACE-AB42-4B28-A65B-B14F7FF4E5A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12B8-B6AE-4E7C-9BAE-7C3748B7E4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706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ACE-AB42-4B28-A65B-B14F7FF4E5A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12B8-B6AE-4E7C-9BAE-7C3748B7E4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0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AACE-AB42-4B28-A65B-B14F7FF4E5A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12B8-B6AE-4E7C-9BAE-7C3748B7E4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949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FAACE-AB42-4B28-A65B-B14F7FF4E5A0}" type="datetimeFigureOut">
              <a:rPr lang="th-TH" smtClean="0"/>
              <a:t>08/08/62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412B8-B6AE-4E7C-9BAE-7C3748B7E44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597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3DDFC-F66F-4ED3-875C-D23958C4F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6D78B-8E99-46DC-98A2-66436432E2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910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0245-E052-45A9-BB85-191CBB74D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2BEBB-DE5A-4D0C-B1EE-7057C37F4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5600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KRIT SUKNUNTHA (กฤษณ์ สุขนันทร์ธะ)</dc:creator>
  <cp:lastModifiedBy>KRIT SUKNUNTHA (กฤษณ์ สุขนันทร์ธะ)</cp:lastModifiedBy>
  <cp:revision>4</cp:revision>
  <dcterms:created xsi:type="dcterms:W3CDTF">2019-08-08T05:19:30Z</dcterms:created>
  <dcterms:modified xsi:type="dcterms:W3CDTF">2019-08-08T05:53:51Z</dcterms:modified>
</cp:coreProperties>
</file>