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141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6" b="15333"/>
          <a:stretch/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50"/>
          <a:stretch/>
        </p:blipFill>
        <p:spPr>
          <a:xfrm>
            <a:off x="1" y="-31727"/>
            <a:ext cx="6014433" cy="46022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0150" y="3258355"/>
            <a:ext cx="7772400" cy="1111383"/>
          </a:xfrm>
        </p:spPr>
        <p:txBody>
          <a:bodyPr anchor="b">
            <a:normAutofit/>
          </a:bodyPr>
          <a:lstStyle>
            <a:lvl1pPr algn="r">
              <a:defRPr sz="5400" b="1">
                <a:latin typeface="TH Niramit AS" panose="02000506000000020004" pitchFamily="2" charset="-34"/>
                <a:cs typeface="TH Niramit AS" panose="02000506000000020004" pitchFamily="2" charset="-34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14550" y="4582485"/>
            <a:ext cx="6858000" cy="724437"/>
          </a:xfrm>
        </p:spPr>
        <p:txBody>
          <a:bodyPr>
            <a:normAutofit/>
          </a:bodyPr>
          <a:lstStyle>
            <a:lvl1pPr marL="0" indent="0" algn="r">
              <a:buNone/>
              <a:defRPr sz="3600" b="1">
                <a:latin typeface="TH Niramit AS" panose="02000506000000020004" pitchFamily="2" charset="-34"/>
                <a:cs typeface="TH Niramit AS" panose="02000506000000020004" pitchFamily="2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AC9A3-A0C7-4520-8801-72446A187E57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BDFCD-08D4-4458-A09C-46F155718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452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AC9A3-A0C7-4520-8801-72446A187E57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BDFCD-08D4-4458-A09C-46F155718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892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AC9A3-A0C7-4520-8801-72446A187E57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BDFCD-08D4-4458-A09C-46F155718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511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Related image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228" t="78349" b="15333"/>
          <a:stretch/>
        </p:blipFill>
        <p:spPr bwMode="auto">
          <a:xfrm>
            <a:off x="0" y="6346210"/>
            <a:ext cx="5554638" cy="511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899" y="365127"/>
            <a:ext cx="8434316" cy="613668"/>
          </a:xfrm>
        </p:spPr>
        <p:txBody>
          <a:bodyPr/>
          <a:lstStyle>
            <a:lvl1pPr>
              <a:defRPr b="1">
                <a:latin typeface="TH Niramit AS" panose="02000506000000020004" pitchFamily="2" charset="-34"/>
                <a:cs typeface="TH Niramit AS" panose="02000506000000020004" pitchFamily="2" charset="-34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899" y="1146220"/>
            <a:ext cx="8434316" cy="5030743"/>
          </a:xfrm>
        </p:spPr>
        <p:txBody>
          <a:bodyPr>
            <a:normAutofit/>
          </a:bodyPr>
          <a:lstStyle>
            <a:lvl1pPr>
              <a:defRPr sz="4000" b="1">
                <a:latin typeface="TH Niramit AS" panose="02000506000000020004" pitchFamily="2" charset="-34"/>
                <a:cs typeface="TH Niramit AS" panose="02000506000000020004" pitchFamily="2" charset="-34"/>
              </a:defRPr>
            </a:lvl1pPr>
            <a:lvl2pPr>
              <a:defRPr sz="3600" b="1">
                <a:latin typeface="TH Niramit AS" panose="02000506000000020004" pitchFamily="2" charset="-34"/>
                <a:cs typeface="TH Niramit AS" panose="02000506000000020004" pitchFamily="2" charset="-34"/>
              </a:defRPr>
            </a:lvl2pPr>
            <a:lvl3pPr>
              <a:defRPr sz="3200" b="1">
                <a:latin typeface="TH Niramit AS" panose="02000506000000020004" pitchFamily="2" charset="-34"/>
                <a:cs typeface="TH Niramit AS" panose="02000506000000020004" pitchFamily="2" charset="-34"/>
              </a:defRPr>
            </a:lvl3pPr>
            <a:lvl4pPr>
              <a:defRPr sz="2800" b="1">
                <a:latin typeface="TH Niramit AS" panose="02000506000000020004" pitchFamily="2" charset="-34"/>
                <a:cs typeface="TH Niramit AS" panose="02000506000000020004" pitchFamily="2" charset="-34"/>
              </a:defRPr>
            </a:lvl4pPr>
            <a:lvl5pPr>
              <a:defRPr sz="2800" b="1">
                <a:latin typeface="TH Niramit AS" panose="02000506000000020004" pitchFamily="2" charset="-34"/>
                <a:cs typeface="TH Niramit AS" panose="02000506000000020004" pitchFamily="2" charset="-34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90815" y="6344388"/>
            <a:ext cx="2057400" cy="365125"/>
          </a:xfrm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TH Niramit AS" panose="02000506000000020004" pitchFamily="2" charset="-34"/>
                <a:cs typeface="TH Niramit AS" panose="02000506000000020004" pitchFamily="2" charset="-34"/>
              </a:defRPr>
            </a:lvl1pPr>
          </a:lstStyle>
          <a:p>
            <a:fld id="{22BBDFCD-08D4-4458-A09C-46F1557185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63" r="3976" b="2914"/>
          <a:stretch/>
        </p:blipFill>
        <p:spPr>
          <a:xfrm>
            <a:off x="7405947" y="0"/>
            <a:ext cx="1750932" cy="2240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531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AC9A3-A0C7-4520-8801-72446A187E57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BDFCD-08D4-4458-A09C-46F155718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65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AC9A3-A0C7-4520-8801-72446A187E57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BDFCD-08D4-4458-A09C-46F155718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393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AC9A3-A0C7-4520-8801-72446A187E57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BDFCD-08D4-4458-A09C-46F155718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145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AC9A3-A0C7-4520-8801-72446A187E57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BDFCD-08D4-4458-A09C-46F155718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133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AC9A3-A0C7-4520-8801-72446A187E57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BDFCD-08D4-4458-A09C-46F155718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958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AC9A3-A0C7-4520-8801-72446A187E57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BDFCD-08D4-4458-A09C-46F155718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97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AC9A3-A0C7-4520-8801-72446A187E57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BDFCD-08D4-4458-A09C-46F155718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380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AC9A3-A0C7-4520-8801-72446A187E57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BDFCD-08D4-4458-A09C-46F155718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380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715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683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TH Niramit AS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Krit Suknuntha</dc:creator>
  <cp:lastModifiedBy>Krit Suknuntha</cp:lastModifiedBy>
  <cp:revision>3</cp:revision>
  <dcterms:created xsi:type="dcterms:W3CDTF">2018-03-18T02:26:04Z</dcterms:created>
  <dcterms:modified xsi:type="dcterms:W3CDTF">2018-03-18T02:46:45Z</dcterms:modified>
</cp:coreProperties>
</file>